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9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71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56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3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7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59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7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9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9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46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33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738C8-FBF6-4369-96EB-4B6BB3E4D0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9720A-42D8-45A4-9C59-9C5042490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03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flipH="1">
            <a:off x="2694028" y="2812212"/>
            <a:ext cx="6510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 smtClean="0">
                <a:latin typeface="210 수퍼사이즈 Black" panose="02020603020101020101" pitchFamily="18" charset="-127"/>
                <a:ea typeface="210 수퍼사이즈 Black" panose="02020603020101020101" pitchFamily="18" charset="-127"/>
              </a:rPr>
              <a:t>iot</a:t>
            </a:r>
            <a:r>
              <a:rPr lang="en-US" altLang="ko-KR" sz="6000" dirty="0" smtClean="0">
                <a:latin typeface="210 수퍼사이즈 Black" panose="02020603020101020101" pitchFamily="18" charset="-127"/>
                <a:ea typeface="210 수퍼사이즈 Black" panose="02020603020101020101" pitchFamily="18" charset="-127"/>
              </a:rPr>
              <a:t> 7</a:t>
            </a:r>
            <a:r>
              <a:rPr lang="ko-KR" altLang="en-US" sz="6000" dirty="0" smtClean="0">
                <a:latin typeface="210 수퍼사이즈 Black" panose="02020603020101020101" pitchFamily="18" charset="-127"/>
                <a:ea typeface="210 수퍼사이즈 Black" panose="02020603020101020101" pitchFamily="18" charset="-127"/>
              </a:rPr>
              <a:t>조 </a:t>
            </a:r>
            <a:r>
              <a:rPr lang="en-US" altLang="ko-KR" sz="6000" dirty="0" smtClean="0">
                <a:latin typeface="210 수퍼사이즈 Black" panose="02020603020101020101" pitchFamily="18" charset="-127"/>
                <a:ea typeface="210 수퍼사이즈 Black" panose="02020603020101020101" pitchFamily="18" charset="-127"/>
              </a:rPr>
              <a:t>3</a:t>
            </a:r>
            <a:r>
              <a:rPr lang="ko-KR" altLang="en-US" sz="6000" dirty="0" smtClean="0">
                <a:latin typeface="210 수퍼사이즈 Black" panose="02020603020101020101" pitchFamily="18" charset="-127"/>
                <a:ea typeface="210 수퍼사이즈 Black" panose="02020603020101020101" pitchFamily="18" charset="-127"/>
              </a:rPr>
              <a:t>차 발표</a:t>
            </a:r>
            <a:endParaRPr lang="ko-KR" altLang="en-US" sz="6000" dirty="0">
              <a:latin typeface="210 수퍼사이즈 Black" panose="02020603020101020101" pitchFamily="18" charset="-127"/>
              <a:ea typeface="210 수퍼사이즈 Black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70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26" y="0"/>
            <a:ext cx="3857625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364896" y="319980"/>
            <a:ext cx="1489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tactswitch</a:t>
            </a:r>
            <a:endParaRPr lang="en-US" altLang="ko-KR" dirty="0" smtClean="0">
              <a:latin typeface="210 수업시간 L" panose="02020603020101020101" pitchFamily="18" charset="-127"/>
              <a:ea typeface="210 수업시간 L" panose="02020603020101020101" pitchFamily="18" charset="-127"/>
            </a:endParaRPr>
          </a:p>
          <a:p>
            <a:r>
              <a:rPr lang="ko-KR" altLang="en-US" dirty="0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실습</a:t>
            </a:r>
            <a:endParaRPr lang="ko-KR" altLang="en-US" dirty="0">
              <a:latin typeface="210 수업시간 L" panose="02020603020101020101" pitchFamily="18" charset="-127"/>
              <a:ea typeface="210 수업시간 L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7081999" y="319979"/>
            <a:ext cx="1489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lcd</a:t>
            </a:r>
            <a:endParaRPr lang="en-US" altLang="ko-KR" dirty="0" smtClean="0">
              <a:latin typeface="210 수업시간 L" panose="02020603020101020101" pitchFamily="18" charset="-127"/>
              <a:ea typeface="210 수업시간 L" panose="02020603020101020101" pitchFamily="18" charset="-127"/>
            </a:endParaRPr>
          </a:p>
          <a:p>
            <a:r>
              <a:rPr lang="ko-KR" altLang="en-US" dirty="0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실습</a:t>
            </a:r>
            <a:endParaRPr lang="ko-KR" altLang="en-US" dirty="0">
              <a:latin typeface="210 수업시간 L" panose="02020603020101020101" pitchFamily="18" charset="-127"/>
              <a:ea typeface="210 수업시간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32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364896" y="319980"/>
            <a:ext cx="1489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fnd</a:t>
            </a:r>
            <a:endParaRPr lang="en-US" altLang="ko-KR" dirty="0" smtClean="0">
              <a:latin typeface="210 수업시간 L" panose="02020603020101020101" pitchFamily="18" charset="-127"/>
              <a:ea typeface="210 수업시간 L" panose="02020603020101020101" pitchFamily="18" charset="-127"/>
            </a:endParaRPr>
          </a:p>
          <a:p>
            <a:r>
              <a:rPr lang="ko-KR" altLang="en-US" dirty="0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실습</a:t>
            </a:r>
            <a:endParaRPr lang="ko-KR" altLang="en-US" dirty="0">
              <a:latin typeface="210 수업시간 L" panose="02020603020101020101" pitchFamily="18" charset="-127"/>
              <a:ea typeface="210 수업시간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10" y="0"/>
            <a:ext cx="3857625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91" y="0"/>
            <a:ext cx="3867509" cy="6875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6717568" y="161830"/>
            <a:ext cx="1489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dot matrix</a:t>
            </a:r>
          </a:p>
          <a:p>
            <a:r>
              <a:rPr lang="ko-KR" altLang="en-US" dirty="0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실습</a:t>
            </a:r>
            <a:endParaRPr lang="ko-KR" altLang="en-US" dirty="0">
              <a:latin typeface="210 수업시간 L" panose="02020603020101020101" pitchFamily="18" charset="-127"/>
              <a:ea typeface="210 수업시간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4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364895" y="319980"/>
            <a:ext cx="2499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현재 진행 상황</a:t>
            </a:r>
            <a:endParaRPr lang="en-US" altLang="ko-KR" sz="3200" dirty="0" smtClean="0">
              <a:latin typeface="210 수업시간 L" panose="02020603020101020101" pitchFamily="18" charset="-127"/>
              <a:ea typeface="210 수업시간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2245453" y="1700207"/>
            <a:ext cx="479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이전에 코딩한 </a:t>
            </a:r>
            <a:r>
              <a:rPr lang="en-US" altLang="ko-KR" dirty="0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c</a:t>
            </a:r>
            <a:r>
              <a:rPr lang="ko-KR" altLang="en-US" dirty="0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코드에 하드웨어를 연결하는 작업 중 </a:t>
            </a:r>
            <a:endParaRPr lang="en-US" altLang="ko-KR" dirty="0" smtClean="0">
              <a:latin typeface="210 수업시간 L" panose="02020603020101020101" pitchFamily="18" charset="-127"/>
              <a:ea typeface="210 수업시간 L" panose="02020603020101020101" pitchFamily="18" charset="-127"/>
            </a:endParaRPr>
          </a:p>
          <a:p>
            <a:r>
              <a:rPr lang="ko-KR" altLang="en-US" dirty="0" smtClean="0">
                <a:latin typeface="210 수업시간 L" panose="02020603020101020101" pitchFamily="18" charset="-127"/>
                <a:ea typeface="210 수업시간 L" panose="02020603020101020101" pitchFamily="18" charset="-127"/>
              </a:rPr>
              <a:t>각자 원하는 파트를 맡아 진행할 예장</a:t>
            </a:r>
            <a:endParaRPr lang="ko-KR" altLang="en-US" dirty="0">
              <a:latin typeface="210 수업시간 L" panose="02020603020101020101" pitchFamily="18" charset="-127"/>
              <a:ea typeface="210 수업시간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32</Words>
  <Application>Microsoft Office PowerPoint</Application>
  <PresentationFormat>와이드스크린</PresentationFormat>
  <Paragraphs>12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210 수업시간 L</vt:lpstr>
      <vt:lpstr>210 수퍼사이즈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HanSung</dc:creator>
  <cp:lastModifiedBy>HanSung</cp:lastModifiedBy>
  <cp:revision>4</cp:revision>
  <dcterms:created xsi:type="dcterms:W3CDTF">2023-05-31T22:25:22Z</dcterms:created>
  <dcterms:modified xsi:type="dcterms:W3CDTF">2023-05-31T22:45:37Z</dcterms:modified>
</cp:coreProperties>
</file>